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56" r:id="rId4"/>
    <p:sldId id="257" r:id="rId5"/>
    <p:sldId id="260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47CE"/>
    <a:srgbClr val="F1C1EF"/>
    <a:srgbClr val="E58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8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43F2-E577-49D1-BD60-68B921934D43}" type="datetimeFigureOut">
              <a:rPr lang="ko-KR" altLang="en-US" smtClean="0"/>
              <a:t>2016-10-13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A93C-0274-4BC7-B8A2-812518317B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12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43F2-E577-49D1-BD60-68B921934D43}" type="datetimeFigureOut">
              <a:rPr lang="ko-KR" altLang="en-US" smtClean="0"/>
              <a:t>2016-10-13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A93C-0274-4BC7-B8A2-812518317B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410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43F2-E577-49D1-BD60-68B921934D43}" type="datetimeFigureOut">
              <a:rPr lang="ko-KR" altLang="en-US" smtClean="0"/>
              <a:t>2016-10-13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A93C-0274-4BC7-B8A2-812518317B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862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43F2-E577-49D1-BD60-68B921934D43}" type="datetimeFigureOut">
              <a:rPr lang="ko-KR" altLang="en-US" smtClean="0"/>
              <a:t>2016-10-13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A93C-0274-4BC7-B8A2-812518317B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697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43F2-E577-49D1-BD60-68B921934D43}" type="datetimeFigureOut">
              <a:rPr lang="ko-KR" altLang="en-US" smtClean="0"/>
              <a:t>2016-10-13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A93C-0274-4BC7-B8A2-812518317B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373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43F2-E577-49D1-BD60-68B921934D43}" type="datetimeFigureOut">
              <a:rPr lang="ko-KR" altLang="en-US" smtClean="0"/>
              <a:t>2016-10-13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A93C-0274-4BC7-B8A2-812518317B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612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43F2-E577-49D1-BD60-68B921934D43}" type="datetimeFigureOut">
              <a:rPr lang="ko-KR" altLang="en-US" smtClean="0"/>
              <a:t>2016-10-13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A93C-0274-4BC7-B8A2-812518317B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414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43F2-E577-49D1-BD60-68B921934D43}" type="datetimeFigureOut">
              <a:rPr lang="ko-KR" altLang="en-US" smtClean="0"/>
              <a:t>2016-10-13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A93C-0274-4BC7-B8A2-812518317B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845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43F2-E577-49D1-BD60-68B921934D43}" type="datetimeFigureOut">
              <a:rPr lang="ko-KR" altLang="en-US" smtClean="0"/>
              <a:t>2016-10-13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A93C-0274-4BC7-B8A2-812518317B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021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43F2-E577-49D1-BD60-68B921934D43}" type="datetimeFigureOut">
              <a:rPr lang="ko-KR" altLang="en-US" smtClean="0"/>
              <a:t>2016-10-13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A93C-0274-4BC7-B8A2-812518317B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42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43F2-E577-49D1-BD60-68B921934D43}" type="datetimeFigureOut">
              <a:rPr lang="ko-KR" altLang="en-US" smtClean="0"/>
              <a:t>2016-10-13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A93C-0274-4BC7-B8A2-812518317B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096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643F2-E577-49D1-BD60-68B921934D43}" type="datetimeFigureOut">
              <a:rPr lang="ko-KR" altLang="en-US" smtClean="0"/>
              <a:t>2016-10-13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AA93C-0274-4BC7-B8A2-812518317B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956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0880" y="2276872"/>
            <a:ext cx="4392488" cy="45365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207032" y="242088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D547C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Fashion Printing</a:t>
            </a:r>
            <a:endParaRPr lang="ko-KR" altLang="en-US" sz="2800" b="1" dirty="0">
              <a:solidFill>
                <a:srgbClr val="D547CE"/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8800" y="283377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E58BE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Fashion Printing</a:t>
            </a:r>
            <a:endParaRPr lang="ko-KR" altLang="en-US" sz="2800" b="1" dirty="0">
              <a:solidFill>
                <a:srgbClr val="E58BE1"/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8800" y="321297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F1C1E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Fashion Printing</a:t>
            </a:r>
            <a:endParaRPr lang="ko-KR" altLang="en-US" sz="2800" b="1" dirty="0">
              <a:solidFill>
                <a:srgbClr val="F1C1EF"/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95536" y="1700808"/>
            <a:ext cx="4099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Gutta-percha resist dyeing</a:t>
            </a:r>
            <a:endParaRPr lang="ko-KR" alt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619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6362"/>
            <a:ext cx="420052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7321"/>
            <a:ext cx="42195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4788024" y="6237312"/>
            <a:ext cx="2007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/>
              <a:t>Palaquium</a:t>
            </a:r>
            <a:r>
              <a:rPr lang="en-US" altLang="ko-KR" b="1" dirty="0"/>
              <a:t> </a:t>
            </a:r>
            <a:r>
              <a:rPr lang="en-US" altLang="ko-KR" b="1" dirty="0" err="1"/>
              <a:t>gutta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431044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20688"/>
            <a:ext cx="4104456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FF00"/>
                </a:solidFill>
              </a:rPr>
              <a:t>Gutta-percha resist dyeing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484784"/>
            <a:ext cx="6972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직물 위에 납 대신 구타를 방염제로 사용하여 무늬를 표현</a:t>
            </a:r>
            <a:endParaRPr lang="en-US" altLang="ko-KR" sz="2000" b="1" dirty="0" smtClean="0"/>
          </a:p>
          <a:p>
            <a:r>
              <a:rPr lang="ko-KR" altLang="en-US" sz="2000" b="1" dirty="0" smtClean="0"/>
              <a:t>원리 </a:t>
            </a:r>
            <a:r>
              <a:rPr lang="en-US" altLang="ko-KR" sz="2000" b="1" dirty="0" smtClean="0"/>
              <a:t>: </a:t>
            </a:r>
            <a:r>
              <a:rPr lang="ko-KR" altLang="en-US" sz="2000" b="1" dirty="0" err="1" smtClean="0"/>
              <a:t>납방염과</a:t>
            </a:r>
            <a:r>
              <a:rPr lang="ko-KR" altLang="en-US" sz="2000" b="1" dirty="0" smtClean="0"/>
              <a:t> 같음</a:t>
            </a:r>
            <a:endParaRPr lang="ko-KR" altLang="en-US" sz="2000" b="1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899592" y="2865710"/>
            <a:ext cx="1080120" cy="43204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smtClean="0"/>
              <a:t>구타</a:t>
            </a:r>
            <a:endParaRPr lang="ko-KR" altLang="en-US" sz="2000" b="1"/>
          </a:p>
        </p:txBody>
      </p:sp>
      <p:sp>
        <p:nvSpPr>
          <p:cNvPr id="7" name="TextBox 6"/>
          <p:cNvSpPr txBox="1"/>
          <p:nvPr/>
        </p:nvSpPr>
        <p:spPr>
          <a:xfrm>
            <a:off x="971600" y="3441774"/>
            <a:ext cx="741682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/>
              <a:t>탄성고무 용액</a:t>
            </a:r>
            <a:endParaRPr lang="en-US" altLang="ko-KR" b="1" dirty="0" smtClean="0"/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구타 </a:t>
            </a:r>
            <a:r>
              <a:rPr lang="ko-KR" altLang="en-US" b="1" dirty="0" err="1" smtClean="0"/>
              <a:t>페르카</a:t>
            </a:r>
            <a:r>
              <a:rPr lang="en-US" altLang="ko-KR" b="1" dirty="0" smtClean="0"/>
              <a:t>(Gutta-percha ; </a:t>
            </a:r>
            <a:r>
              <a:rPr lang="ko-KR" altLang="en-US" b="1" dirty="0" smtClean="0"/>
              <a:t>나무 송진을 말린 고무용액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에서 따온 말 </a:t>
            </a:r>
            <a:endParaRPr lang="en-US" altLang="ko-KR" b="1" dirty="0" smtClean="0"/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파라핀과 </a:t>
            </a:r>
            <a:r>
              <a:rPr lang="ko-KR" altLang="en-US" b="1" dirty="0" err="1" smtClean="0"/>
              <a:t>호료작업의</a:t>
            </a:r>
            <a:r>
              <a:rPr lang="ko-KR" altLang="en-US" b="1" dirty="0" smtClean="0"/>
              <a:t> 결점을 보완</a:t>
            </a:r>
            <a:r>
              <a:rPr lang="en-US" altLang="ko-KR" b="1" dirty="0" smtClean="0"/>
              <a:t>.</a:t>
            </a:r>
            <a:r>
              <a:rPr lang="ko-KR" altLang="en-US" b="1" dirty="0" smtClean="0"/>
              <a:t>  </a:t>
            </a:r>
            <a:endParaRPr lang="ko-KR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13175"/>
            <a:ext cx="46767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09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971600" y="764704"/>
            <a:ext cx="1944216" cy="5040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smtClean="0"/>
              <a:t>구타의 종류</a:t>
            </a:r>
            <a:endParaRPr lang="ko-KR" altLang="en-US" sz="2000" b="1"/>
          </a:p>
        </p:txBody>
      </p:sp>
      <p:sp>
        <p:nvSpPr>
          <p:cNvPr id="4" name="모서리가 둥근 직사각형 3"/>
          <p:cNvSpPr/>
          <p:nvPr/>
        </p:nvSpPr>
        <p:spPr>
          <a:xfrm>
            <a:off x="1403648" y="1916832"/>
            <a:ext cx="1440160" cy="36004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smtClean="0"/>
              <a:t>유성구타</a:t>
            </a:r>
            <a:endParaRPr lang="ko-KR" altLang="en-US" sz="2000" b="1"/>
          </a:p>
        </p:txBody>
      </p:sp>
      <p:sp>
        <p:nvSpPr>
          <p:cNvPr id="5" name="모서리가 둥근 직사각형 4"/>
          <p:cNvSpPr/>
          <p:nvPr/>
        </p:nvSpPr>
        <p:spPr>
          <a:xfrm>
            <a:off x="1403648" y="3789040"/>
            <a:ext cx="1440160" cy="36004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/>
              <a:t>수성구타</a:t>
            </a:r>
            <a:endParaRPr lang="ko-KR" alt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2419147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섬세한 선을 그릴 수 있음</a:t>
            </a:r>
            <a:r>
              <a:rPr lang="en-US" altLang="ko-KR" sz="2000" b="1" dirty="0" smtClean="0"/>
              <a:t>.</a:t>
            </a:r>
          </a:p>
          <a:p>
            <a:r>
              <a:rPr lang="ko-KR" altLang="en-US" sz="2000" b="1" dirty="0" smtClean="0"/>
              <a:t>방염이 완벽함</a:t>
            </a:r>
            <a:r>
              <a:rPr lang="en-US" altLang="ko-KR" sz="2000" b="1" dirty="0" smtClean="0"/>
              <a:t>.</a:t>
            </a:r>
          </a:p>
          <a:p>
            <a:r>
              <a:rPr lang="ko-KR" altLang="en-US" sz="2000" b="1" dirty="0" smtClean="0"/>
              <a:t>드라이클리닝에 의해 구타가 제거</a:t>
            </a:r>
            <a:endParaRPr lang="ko-KR" alt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4365104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다리미로 고착 처리하여 </a:t>
            </a:r>
            <a:r>
              <a:rPr lang="ko-KR" altLang="en-US" sz="2000" b="1" dirty="0" err="1" smtClean="0"/>
              <a:t>증열처리</a:t>
            </a:r>
            <a:r>
              <a:rPr lang="ko-KR" altLang="en-US" sz="2000" b="1" dirty="0" smtClean="0"/>
              <a:t> 후 물로 수세하면 방염제가 완전히 제거</a:t>
            </a:r>
            <a:r>
              <a:rPr lang="en-US" altLang="ko-KR" sz="2000" b="1" dirty="0" smtClean="0"/>
              <a:t>.</a:t>
            </a:r>
          </a:p>
          <a:p>
            <a:r>
              <a:rPr lang="ko-KR" altLang="en-US" sz="2000" b="1" dirty="0" smtClean="0"/>
              <a:t>드라이클리닝에 강함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87895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7433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8680"/>
            <a:ext cx="44196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5536" y="3573016"/>
            <a:ext cx="3400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169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827584" y="620688"/>
            <a:ext cx="1656184" cy="36004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smtClean="0"/>
              <a:t>준비물</a:t>
            </a:r>
            <a:endParaRPr lang="ko-KR" altLang="en-US" sz="2000" b="1"/>
          </a:p>
        </p:txBody>
      </p:sp>
      <p:sp>
        <p:nvSpPr>
          <p:cNvPr id="3" name="TextBox 2"/>
          <p:cNvSpPr txBox="1"/>
          <p:nvPr/>
        </p:nvSpPr>
        <p:spPr>
          <a:xfrm>
            <a:off x="971600" y="1340768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견직물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산성염료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붓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팔레트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수성구타</a:t>
            </a:r>
            <a:r>
              <a:rPr lang="en-US" altLang="ko-KR" sz="2000" b="1" dirty="0" smtClean="0"/>
              <a:t>, </a:t>
            </a:r>
            <a:r>
              <a:rPr lang="ko-KR" altLang="en-US" sz="2000" b="1" dirty="0" err="1" smtClean="0"/>
              <a:t>염색틀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압정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다리미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827584" y="2060848"/>
            <a:ext cx="1656184" cy="36004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/>
              <a:t>염색과정</a:t>
            </a:r>
            <a:endParaRPr lang="ko-KR" alt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636912"/>
            <a:ext cx="66247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2000" b="1" dirty="0" err="1" smtClean="0"/>
              <a:t>염색틀에</a:t>
            </a:r>
            <a:r>
              <a:rPr lang="ko-KR" altLang="en-US" sz="2000" b="1" dirty="0" smtClean="0"/>
              <a:t> 천을 고정하고 밑그림을 옮긴다</a:t>
            </a:r>
            <a:r>
              <a:rPr lang="en-US" altLang="ko-KR" sz="2000" b="1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2000" b="1" dirty="0" smtClean="0"/>
              <a:t>옮겨진 밑그림에 구타를 사용하여 </a:t>
            </a:r>
            <a:r>
              <a:rPr lang="ko-KR" altLang="en-US" sz="2000" b="1" dirty="0" err="1" smtClean="0"/>
              <a:t>방염선을</a:t>
            </a:r>
            <a:r>
              <a:rPr lang="ko-KR" altLang="en-US" sz="2000" b="1" dirty="0" smtClean="0"/>
              <a:t> 그린다</a:t>
            </a:r>
            <a:r>
              <a:rPr lang="en-US" altLang="ko-KR" sz="2000" b="1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2000" b="1" dirty="0" smtClean="0"/>
              <a:t>구타가 건조하면 </a:t>
            </a:r>
            <a:r>
              <a:rPr lang="ko-KR" altLang="en-US" sz="2000" b="1" dirty="0" err="1" smtClean="0"/>
              <a:t>염액으로</a:t>
            </a:r>
            <a:r>
              <a:rPr lang="ko-KR" altLang="en-US" sz="2000" b="1" dirty="0" smtClean="0"/>
              <a:t> 문양부분을 채색한다</a:t>
            </a:r>
            <a:r>
              <a:rPr lang="en-US" altLang="ko-KR" sz="2000" b="1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2000" b="1" dirty="0" smtClean="0"/>
              <a:t>건조 후 </a:t>
            </a:r>
            <a:r>
              <a:rPr lang="en-US" altLang="ko-KR" sz="2000" b="1" dirty="0" smtClean="0"/>
              <a:t>40</a:t>
            </a:r>
            <a:r>
              <a:rPr lang="ko-KR" altLang="en-US" sz="2000" b="1" dirty="0" smtClean="0"/>
              <a:t>분간 </a:t>
            </a:r>
            <a:r>
              <a:rPr lang="ko-KR" altLang="en-US" sz="2000" b="1" dirty="0" err="1" smtClean="0"/>
              <a:t>증열처리한다</a:t>
            </a:r>
            <a:r>
              <a:rPr lang="en-US" altLang="ko-KR" sz="2000" b="1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2000" b="1" dirty="0" smtClean="0"/>
              <a:t>수세하면 방염제가 제거된다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229200"/>
            <a:ext cx="1656184" cy="36004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/>
              <a:t>주의</a:t>
            </a:r>
            <a:endParaRPr lang="ko-KR" alt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5805264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C00000"/>
                </a:solidFill>
              </a:rPr>
              <a:t>구타가 번질 수 있으므로 많은 양이 한곳에 오래 머물면 안 됨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.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43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138</Words>
  <Application>Microsoft Office PowerPoint</Application>
  <PresentationFormat>화면 슬라이드 쇼(4:3)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AB10</dc:creator>
  <cp:lastModifiedBy>AB10</cp:lastModifiedBy>
  <cp:revision>13</cp:revision>
  <dcterms:created xsi:type="dcterms:W3CDTF">2015-10-21T00:49:52Z</dcterms:created>
  <dcterms:modified xsi:type="dcterms:W3CDTF">2016-10-13T02:07:21Z</dcterms:modified>
</cp:coreProperties>
</file>